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18" dt="2024-10-14T20:15:20.857"/>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14T20:15:57.355" v="1871" actId="122"/>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10/15/2024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307.png"/></Relationships>
</file>

<file path=ppt/slides/_rels/slide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020794" y="4983981"/>
            <a:ext cx="6136751" cy="4588741"/>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2271</TotalTime>
  <Words>4101</Words>
  <Application>Microsoft Office PowerPoint</Application>
  <PresentationFormat>Custom</PresentationFormat>
  <Paragraphs>508</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2024-08-20T15:24:36Z</dcterms:created>
  <dcterms:modified xsi:type="dcterms:W3CDTF">2024-10-16T02:01:20Z</dcterms:modified>
</cp:coreProperties>
</file>